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73" r:id="rId4"/>
    <p:sldId id="270" r:id="rId5"/>
    <p:sldId id="27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C4C26C1-8541-195F-3A0C-D03E8CCE00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Rituel 1 : je copie efficacement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 – SEMAINE 2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C7792E7B-8911-4FF9-A45C-40F101DD9FA9}"/>
              </a:ext>
            </a:extLst>
          </p:cNvPr>
          <p:cNvSpPr txBox="1"/>
          <p:nvPr/>
        </p:nvSpPr>
        <p:spPr>
          <a:xfrm>
            <a:off x="396202" y="1960017"/>
            <a:ext cx="7526420" cy="34707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800" b="1" dirty="0">
                <a:latin typeface="Cursive standard" pitchFamily="2" charset="0"/>
                <a:ea typeface="Lexie Readable" pitchFamily="2" charset="0"/>
              </a:rPr>
              <a:t>un deux trois</a:t>
            </a:r>
            <a:endParaRPr lang="fr-FR" sz="3400" dirty="0">
              <a:solidFill>
                <a:schemeClr val="bg1">
                  <a:lumMod val="75000"/>
                </a:schemeClr>
              </a:solidFill>
              <a:latin typeface="Lexie Readable" pitchFamily="2" charset="0"/>
              <a:ea typeface="Lexie Readable" pitchFamily="2" charset="0"/>
            </a:endParaRPr>
          </a:p>
          <a:p>
            <a:pPr>
              <a:lnSpc>
                <a:spcPct val="150000"/>
              </a:lnSpc>
            </a:pPr>
            <a:r>
              <a:rPr lang="fr-FR" sz="3400" dirty="0">
                <a:solidFill>
                  <a:schemeClr val="bg1">
                    <a:lumMod val="75000"/>
                  </a:schemeClr>
                </a:solidFill>
                <a:latin typeface="Lexie Readable" pitchFamily="2" charset="0"/>
                <a:ea typeface="Lexie Readable" pitchFamily="2" charset="0"/>
              </a:rPr>
              <a:t>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DEA8D98-93A6-4738-92DA-B5F10628C9C7}"/>
              </a:ext>
            </a:extLst>
          </p:cNvPr>
          <p:cNvSpPr txBox="1"/>
          <p:nvPr/>
        </p:nvSpPr>
        <p:spPr>
          <a:xfrm>
            <a:off x="1397292" y="1375242"/>
            <a:ext cx="14097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F4944A"/>
                </a:solidFill>
              </a:rPr>
              <a:t>CE1</a:t>
            </a:r>
            <a:endParaRPr lang="fr-FR" sz="3200" dirty="0"/>
          </a:p>
        </p:txBody>
      </p:sp>
      <p:pic>
        <p:nvPicPr>
          <p:cNvPr id="13" name="Picture 2" descr="Temps, Mesure, Annonce Le Temps, Indiquant Le Temps">
            <a:extLst>
              <a:ext uri="{FF2B5EF4-FFF2-40B4-BE49-F238E27FC236}">
                <a16:creationId xmlns:a16="http://schemas.microsoft.com/office/drawing/2014/main" id="{8B0B8D05-06CB-433A-AD37-FF61F2EEE3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7899" y="2915226"/>
            <a:ext cx="3156155" cy="3156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Ellipse 13">
            <a:extLst>
              <a:ext uri="{FF2B5EF4-FFF2-40B4-BE49-F238E27FC236}">
                <a16:creationId xmlns:a16="http://schemas.microsoft.com/office/drawing/2014/main" id="{A8DCAF1A-E25A-4B4C-8A43-E03B8B39F27E}"/>
              </a:ext>
            </a:extLst>
          </p:cNvPr>
          <p:cNvSpPr/>
          <p:nvPr/>
        </p:nvSpPr>
        <p:spPr>
          <a:xfrm>
            <a:off x="9011906" y="4138039"/>
            <a:ext cx="1209368" cy="11888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  <a:latin typeface="Calibri" panose="020F0502020204030204" pitchFamily="34" charset="0"/>
                <a:ea typeface="Lexie Readable" pitchFamily="2" charset="0"/>
                <a:cs typeface="Calibri" panose="020F0502020204030204" pitchFamily="34" charset="0"/>
              </a:rPr>
              <a:t>2</a:t>
            </a:r>
          </a:p>
          <a:p>
            <a:pPr algn="ctr"/>
            <a:r>
              <a:rPr lang="fr-FR" sz="2400" b="1" dirty="0">
                <a:solidFill>
                  <a:schemeClr val="tx1"/>
                </a:solidFill>
                <a:latin typeface="Calibri" panose="020F0502020204030204" pitchFamily="34" charset="0"/>
                <a:ea typeface="Lexie Readable" pitchFamily="2" charset="0"/>
                <a:cs typeface="Calibri" panose="020F0502020204030204" pitchFamily="34" charset="0"/>
              </a:rPr>
              <a:t>min</a:t>
            </a:r>
            <a:endParaRPr lang="fr-FR" b="1" dirty="0">
              <a:solidFill>
                <a:schemeClr val="tx1"/>
              </a:solidFill>
              <a:latin typeface="Calibri" panose="020F0502020204030204" pitchFamily="34" charset="0"/>
              <a:ea typeface="Lexie Readable" pitchFamily="2" charset="0"/>
              <a:cs typeface="Calibri" panose="020F0502020204030204" pitchFamily="34" charset="0"/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88764278-3B45-759C-A1B7-9F1941960F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Rituel 2 : je copie efficacement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 – SEMAINE 2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C7792E7B-8911-4FF9-A45C-40F101DD9FA9}"/>
              </a:ext>
            </a:extLst>
          </p:cNvPr>
          <p:cNvSpPr txBox="1"/>
          <p:nvPr/>
        </p:nvSpPr>
        <p:spPr>
          <a:xfrm>
            <a:off x="718915" y="1861272"/>
            <a:ext cx="7986496" cy="34707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800" b="1" dirty="0">
                <a:latin typeface="Cursive standard" pitchFamily="2" charset="0"/>
                <a:ea typeface="Lexie Readable" pitchFamily="2" charset="0"/>
              </a:rPr>
              <a:t>un deux trois</a:t>
            </a:r>
            <a:endParaRPr lang="fr-FR" sz="3400" dirty="0">
              <a:solidFill>
                <a:schemeClr val="bg1">
                  <a:lumMod val="75000"/>
                </a:schemeClr>
              </a:solidFill>
              <a:latin typeface="Lexie Readable" pitchFamily="2" charset="0"/>
              <a:ea typeface="Lexie Readable" pitchFamily="2" charset="0"/>
            </a:endParaRPr>
          </a:p>
          <a:p>
            <a:pPr>
              <a:lnSpc>
                <a:spcPct val="150000"/>
              </a:lnSpc>
            </a:pPr>
            <a:r>
              <a:rPr lang="fr-FR" sz="3400" dirty="0">
                <a:solidFill>
                  <a:schemeClr val="bg1">
                    <a:lumMod val="75000"/>
                  </a:schemeClr>
                </a:solidFill>
                <a:latin typeface="Lexie Readable" pitchFamily="2" charset="0"/>
                <a:ea typeface="Lexie Readable" pitchFamily="2" charset="0"/>
              </a:rPr>
              <a:t>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DEA8D98-93A6-4738-92DA-B5F10628C9C7}"/>
              </a:ext>
            </a:extLst>
          </p:cNvPr>
          <p:cNvSpPr txBox="1"/>
          <p:nvPr/>
        </p:nvSpPr>
        <p:spPr>
          <a:xfrm>
            <a:off x="1757510" y="1021318"/>
            <a:ext cx="14097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F4944A"/>
                </a:solidFill>
              </a:rPr>
              <a:t>CE1</a:t>
            </a:r>
            <a:endParaRPr lang="fr-FR" sz="3200" dirty="0"/>
          </a:p>
        </p:txBody>
      </p:sp>
      <p:pic>
        <p:nvPicPr>
          <p:cNvPr id="13" name="Picture 2" descr="Temps, Mesure, Annonce Le Temps, Indiquant Le Temps">
            <a:extLst>
              <a:ext uri="{FF2B5EF4-FFF2-40B4-BE49-F238E27FC236}">
                <a16:creationId xmlns:a16="http://schemas.microsoft.com/office/drawing/2014/main" id="{8B0B8D05-06CB-433A-AD37-FF61F2EEE3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9999" y="3073711"/>
            <a:ext cx="3156155" cy="3156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Ellipse 13">
            <a:extLst>
              <a:ext uri="{FF2B5EF4-FFF2-40B4-BE49-F238E27FC236}">
                <a16:creationId xmlns:a16="http://schemas.microsoft.com/office/drawing/2014/main" id="{A8DCAF1A-E25A-4B4C-8A43-E03B8B39F27E}"/>
              </a:ext>
            </a:extLst>
          </p:cNvPr>
          <p:cNvSpPr/>
          <p:nvPr/>
        </p:nvSpPr>
        <p:spPr>
          <a:xfrm>
            <a:off x="9241944" y="4308789"/>
            <a:ext cx="1209368" cy="11888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  <a:latin typeface="Calibri" panose="020F0502020204030204" pitchFamily="34" charset="0"/>
                <a:ea typeface="Lexie Readable" pitchFamily="2" charset="0"/>
                <a:cs typeface="Calibri" panose="020F0502020204030204" pitchFamily="34" charset="0"/>
              </a:rPr>
              <a:t>2</a:t>
            </a:r>
          </a:p>
          <a:p>
            <a:pPr algn="ctr"/>
            <a:r>
              <a:rPr lang="fr-FR" sz="2400" b="1" dirty="0">
                <a:solidFill>
                  <a:schemeClr val="tx1"/>
                </a:solidFill>
                <a:latin typeface="Calibri" panose="020F0502020204030204" pitchFamily="34" charset="0"/>
                <a:ea typeface="Lexie Readable" pitchFamily="2" charset="0"/>
                <a:cs typeface="Calibri" panose="020F0502020204030204" pitchFamily="34" charset="0"/>
              </a:rPr>
              <a:t>min</a:t>
            </a:r>
            <a:endParaRPr lang="fr-FR" b="1" dirty="0">
              <a:solidFill>
                <a:schemeClr val="tx1"/>
              </a:solidFill>
              <a:latin typeface="Calibri" panose="020F0502020204030204" pitchFamily="34" charset="0"/>
              <a:ea typeface="Lexie Readable" pitchFamily="2" charset="0"/>
              <a:cs typeface="Calibri" panose="020F0502020204030204" pitchFamily="34" charset="0"/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401D0C32-7746-BB60-98E5-513F12DEC8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005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Rituel 3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: je copie efficacement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b="1" dirty="0"/>
              <a:t>Faire la photo d’un mot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 – SEMAINE 2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28" name="Picture 4" descr="Free vector graphics of Camera">
            <a:extLst>
              <a:ext uri="{FF2B5EF4-FFF2-40B4-BE49-F238E27FC236}">
                <a16:creationId xmlns:a16="http://schemas.microsoft.com/office/drawing/2014/main" id="{C658C219-5C33-B87C-AAD5-0E054A649F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564" y="3042557"/>
            <a:ext cx="3053443" cy="3053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ree vector graphics of  pictures">
            <a:extLst>
              <a:ext uri="{FF2B5EF4-FFF2-40B4-BE49-F238E27FC236}">
                <a16:creationId xmlns:a16="http://schemas.microsoft.com/office/drawing/2014/main" id="{46FEDB1C-2928-62A7-2524-820DCF542A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917" y="2382044"/>
            <a:ext cx="3629025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5EBA4255-B417-A62A-ABCD-FA06DE686BF6}"/>
              </a:ext>
            </a:extLst>
          </p:cNvPr>
          <p:cNvSpPr txBox="1"/>
          <p:nvPr/>
        </p:nvSpPr>
        <p:spPr>
          <a:xfrm rot="20154204">
            <a:off x="6699800" y="3027840"/>
            <a:ext cx="2736000" cy="194400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fr-FR" sz="4000" dirty="0">
              <a:latin typeface="Cursive standard" pitchFamily="2" charset="0"/>
            </a:endParaRPr>
          </a:p>
          <a:p>
            <a:pPr algn="ctr"/>
            <a:r>
              <a:rPr lang="fr-FR" sz="5000" dirty="0">
                <a:latin typeface="Cursive standard" pitchFamily="2" charset="0"/>
              </a:rPr>
              <a:t>crapauds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4ECBD3F-31F6-69F4-5C85-3AAB13E4F2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893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Rituel 4 : je copie efficacement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 – SEMAINE 2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2" name="Picture 2" descr="Temps, Mesure, Annonce Le Temps, Indiquant Le Temps">
            <a:extLst>
              <a:ext uri="{FF2B5EF4-FFF2-40B4-BE49-F238E27FC236}">
                <a16:creationId xmlns:a16="http://schemas.microsoft.com/office/drawing/2014/main" id="{DB67F264-9A9C-496B-B23E-A839D194DE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3006778"/>
            <a:ext cx="3156155" cy="3156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Ellipse 12">
            <a:extLst>
              <a:ext uri="{FF2B5EF4-FFF2-40B4-BE49-F238E27FC236}">
                <a16:creationId xmlns:a16="http://schemas.microsoft.com/office/drawing/2014/main" id="{915BE2B4-8A6C-4B96-9443-708CAC45D59E}"/>
              </a:ext>
            </a:extLst>
          </p:cNvPr>
          <p:cNvSpPr/>
          <p:nvPr/>
        </p:nvSpPr>
        <p:spPr>
          <a:xfrm>
            <a:off x="8704006" y="4232891"/>
            <a:ext cx="1209368" cy="12246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  <a:latin typeface="Calibri" panose="020F0502020204030204" pitchFamily="34" charset="0"/>
                <a:ea typeface="Lexie Readable" pitchFamily="2" charset="0"/>
                <a:cs typeface="Calibri" panose="020F0502020204030204" pitchFamily="34" charset="0"/>
              </a:rPr>
              <a:t>3 à 8</a:t>
            </a:r>
          </a:p>
          <a:p>
            <a:pPr algn="ctr"/>
            <a:r>
              <a:rPr lang="fr-FR" sz="2400" b="1" dirty="0">
                <a:solidFill>
                  <a:schemeClr val="tx1"/>
                </a:solidFill>
                <a:latin typeface="Calibri" panose="020F0502020204030204" pitchFamily="34" charset="0"/>
                <a:ea typeface="Lexie Readable" pitchFamily="2" charset="0"/>
                <a:cs typeface="Calibri" panose="020F0502020204030204" pitchFamily="34" charset="0"/>
              </a:rPr>
              <a:t>min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5233222-4F1C-444A-8E46-7A09A739EF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8906" y="1238236"/>
            <a:ext cx="3949240" cy="5432612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D04B17F4-A643-53EE-FE0A-E978484A65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5343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74</Words>
  <Application>Microsoft Office PowerPoint</Application>
  <PresentationFormat>Grand écran</PresentationFormat>
  <Paragraphs>26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Cursive standard</vt:lpstr>
      <vt:lpstr>Lexie Readable</vt:lpstr>
      <vt:lpstr>Thème Office</vt:lpstr>
      <vt:lpstr>Rituels</vt:lpstr>
      <vt:lpstr>Rituel 1 : je copie efficacement</vt:lpstr>
      <vt:lpstr>Rituel 2 : je copie efficacement</vt:lpstr>
      <vt:lpstr>Rituel 3 : je copie efficacement</vt:lpstr>
      <vt:lpstr>Rituel 4 : je copie efficacement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19</cp:revision>
  <dcterms:created xsi:type="dcterms:W3CDTF">2021-07-17T07:25:24Z</dcterms:created>
  <dcterms:modified xsi:type="dcterms:W3CDTF">2022-08-05T20:32:09Z</dcterms:modified>
</cp:coreProperties>
</file>